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63" r:id="rId4"/>
    <p:sldId id="283" r:id="rId5"/>
    <p:sldId id="270" r:id="rId6"/>
    <p:sldId id="272" r:id="rId7"/>
    <p:sldId id="285" r:id="rId8"/>
    <p:sldId id="264" r:id="rId9"/>
    <p:sldId id="271" r:id="rId10"/>
    <p:sldId id="273" r:id="rId11"/>
    <p:sldId id="265" r:id="rId12"/>
    <p:sldId id="277" r:id="rId13"/>
    <p:sldId id="275" r:id="rId14"/>
    <p:sldId id="278" r:id="rId15"/>
    <p:sldId id="286" r:id="rId16"/>
    <p:sldId id="266" r:id="rId17"/>
    <p:sldId id="281" r:id="rId18"/>
    <p:sldId id="267" r:id="rId19"/>
    <p:sldId id="268" r:id="rId20"/>
    <p:sldId id="282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4" d="100"/>
          <a:sy n="84" d="100"/>
        </p:scale>
        <p:origin x="-239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26B4B-E06C-47B9-B55B-16D891570C77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3C02-9BE5-4E15-BC23-48594AFF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0F067-3A27-4D45-A3AD-5F6E74E7104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02098" y="1704613"/>
            <a:ext cx="6172200" cy="2952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6000" dirty="0" smtClean="0">
                <a:latin typeface="Calibri"/>
                <a:ea typeface="Calibri"/>
                <a:cs typeface="TH SarabunIT๙"/>
              </a:rPr>
              <a:t/>
            </a:r>
            <a:br>
              <a:rPr lang="en-US" sz="6000" dirty="0" smtClean="0">
                <a:latin typeface="Calibri"/>
                <a:ea typeface="Calibri"/>
                <a:cs typeface="TH SarabunIT๙"/>
              </a:rPr>
            </a:br>
            <a: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แผนปฏิบัติการส่งเสริมคุณธรรมระดับหน่วยงานเทศบาลเมืองตากใบ ปีงบประมาณ พ.ศ.2564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8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588747" cy="30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4" y="3495059"/>
            <a:ext cx="4571999" cy="30337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4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สุจริต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กิจกรรมเชิดชูเกียรติบุคคลที่มีคุณธรรม จริยธรรมภายในเทศบาลเมืองตากใบ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จัดทำวารสารประชาสัมพันธ์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ใบ</a:t>
            </a: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กิจกรรมการพัฒนาเว็บไซต์เทศบาลเมืองตากใบ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การติดป้ายประชาสัมพันธ์กรณีพบเห็นการทุจริต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endParaRPr lang="th-TH" b="1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กิจกรรมเชิดชูเกียรติบุคคลที่มีคุณธรรม จริยธรรมภายในเทศบาลเมืองตากใบ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25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โครงการจัดทำวารสารประชาสัมพันธ์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เทศบาลเมือง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ตากใบ</a:t>
            </a:r>
            <a:b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608511" cy="54210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40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การพัฒนาเว็บไซต์เทศบาลเมืองตากใบ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2708" r="1401" b="3917"/>
          <a:stretch/>
        </p:blipFill>
        <p:spPr bwMode="auto">
          <a:xfrm>
            <a:off x="1095022" y="1603022"/>
            <a:ext cx="7382934" cy="4075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กิจกรรมการติดป้ายประชาสัมพันธ์กรณีพบเห็นการ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467600" cy="373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8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ด้านจิตอาสา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245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กิจกรรม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ตามโครงการท้องถิ่นไทยใส่ใจความสะอาด คนใน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ชาติ        มี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ความสุข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200" dirty="0">
                <a:latin typeface="TH SarabunIT๙" pitchFamily="34" charset="-34"/>
                <a:cs typeface="TH SarabunIT๙" pitchFamily="34" charset="-34"/>
              </a:rPr>
              <a:t>Big Cleaning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Day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กิจกรรมตามโครงการท้องถิ่นไทยใส่ใจความสะอาด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ในชาติมีความสุข 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Big Cleaning Day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88" y="1556792"/>
            <a:ext cx="5006082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536504" cy="268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5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เทิดทูน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สถาบันพระมหากษัตริย์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โครงการจัดงานวันพ่อแห่งชาติ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โครงการจัดงานวันปิย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มหาราช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โครงการจัดงานวันแม่แห่งชาติ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โครงการวันเฉลิมพระชนมพรรษาพระบาทสมเด็จพระเจ้าอยู่หัว รัชกาลที่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๑๐</a:t>
            </a:r>
            <a:endParaRPr lang="th-TH" sz="28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4" y="3645024"/>
            <a:ext cx="4572001" cy="3052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76" y="237205"/>
            <a:ext cx="3709251" cy="2476698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80" y="3501007"/>
            <a:ext cx="4356312" cy="290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1376" y="116632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31376" y="692696"/>
            <a:ext cx="8149152" cy="230425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หลักธรรม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สัมพันธ์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กิจกรรมเพิ่มความรู้ทางด้านศาสนาและสร้างจิตสำนึกให้บุคลากรมุสลิม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                 เมืองตากใบ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39039"/>
            <a:ext cx="4140625" cy="290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20" y="3140968"/>
            <a:ext cx="3816760" cy="276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เป้าประสงค์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4873752"/>
          </a:xfrm>
        </p:spPr>
        <p:txBody>
          <a:bodyPr/>
          <a:lstStyle/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1.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เพื่อส่งเสริมและสร้างความตระหนักให้การปฏิบัติ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หน้าที่ของ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บุคลากร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ใบ ให้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เป็นไปตามมาตรฐาน ของคุณธรรม จริยธรรม และข้อบังคับจรรยาบรรณข้าราชการ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2.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เพื่อส่งเสริมให้บุคลากรเทศบาลเมืองตากใบ  สามารถขับเคลื่อนแผนแม่บทส่งเสริมคุณธรรม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ตากใบ  ไดอย่างมีประสิทธิภาพและสัมฤทธิ์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ผล              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ตามเป้าหมาย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๓.เพื่อสร้างความรูความเข้าใจ ให้บุคลากรเทศบาลเมืองตากใบ ไดพัฒนา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ตนเอง         จน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สามารถเป็นแบบอย่างที่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ดี</a:t>
            </a:r>
            <a:r>
              <a:rPr lang="en-US" sz="28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ในการพัฒนาตนเอง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ทางด้านพอเพียง วินัย  สุจริต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 จิต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อาสา          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เพื่อสร้างจิตสำนึกในการคำนึงถึงประโยชนเพื่อส่วนรวม เป็นสำคัญ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ด้านหลักธรรม 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 หล่อเทียนพรรษาเนื่องในวันอาสาฬหบูชา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กิจกรรมลาก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เรือพระ เนื่องในวันออกพรรษา 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9" y="2708920"/>
            <a:ext cx="4525196" cy="3412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56" y="2678927"/>
            <a:ext cx="3817095" cy="36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899592" y="1124744"/>
            <a:ext cx="7200800" cy="41764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064896" cy="316835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การพัฒนาบุคลากร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ตามแผนปฏิบัติ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การส่งเสริมคุณธรรม เทศบาลเมืองตากใบ</a:t>
            </a: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สรุปผลได้ดังนี้</a:t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พอเพียง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มาตรการ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ประหยัดการใช้พลังงาน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กิจกรรมเผยแพร่ข้อมูลข่าวสาร/ความรู้เกี่ยวกับการดำเนินชีวิตและการพัฒนาตนเอง   ตามหลักปรัชญาเศรษฐกิจพอเพียง รวมถึง   หลักคุณธรรม จริยธรรม  ธรรมาภิบาล </a:t>
            </a:r>
            <a:endParaRPr lang="th-TH" sz="32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algn="ctr">
              <a:spcBef>
                <a:spcPts val="600"/>
              </a:spcBef>
            </a:pPr>
            <a:r>
              <a:rPr lang="en-US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         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มาตรการ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ประหยัดการใช้พลังงาน</a:t>
            </a:r>
            <a: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/>
            </a:r>
            <a:b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/>
          <a:stretch/>
        </p:blipFill>
        <p:spPr>
          <a:xfrm>
            <a:off x="1763688" y="1196752"/>
            <a:ext cx="5760640" cy="542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กิจกรรมเผยแพร่ข้อมูลข่าวสาร/ความรู้เกี่ยวกับการดำเนิน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ชีวิต และ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การพัฒนาตนเองตามหลักปรัชญาเศรษฐกิจพอเพียง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b="1" u="sng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u="sng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6931" r="6742" b="7379"/>
          <a:stretch/>
        </p:blipFill>
        <p:spPr>
          <a:xfrm>
            <a:off x="1259632" y="1628800"/>
            <a:ext cx="6336704" cy="462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กิจกรรมการเสริมสร้างความรู้ความเข้าใจ บุคลากรภายในหน่วยงานภาครัฐ ทางด้านคุณธรรมจริยธรรม พร้อมยกระดับการประเมินคุณธรรมและความโปร่งใส ด้านบุคลากรในหน่วยงานภาครัฐ (</a:t>
            </a:r>
            <a:r>
              <a:rPr lang="en-GB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IIT) </a:t>
            </a:r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ให้ดีขึ้น</a:t>
            </a:r>
            <a:endParaRPr lang="th-TH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2" y="1628801"/>
            <a:ext cx="3415980" cy="2267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15980" cy="2267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15" y="4149080"/>
            <a:ext cx="3447921" cy="2288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453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ด้านวินัย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982337"/>
            <a:ext cx="7467600" cy="259879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พัฒนาศักยภาพบุคลากรภายใน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องค์กร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 และ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2216" y="260648"/>
            <a:ext cx="7467600" cy="1143000"/>
          </a:xfrm>
        </p:spPr>
        <p:txBody>
          <a:bodyPr/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โครงการพัฒนาศักยภาพบุคลากรภายในองค์กร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09634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68" y="1196752"/>
            <a:ext cx="35106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440</Words>
  <Application>Microsoft Office PowerPoint</Application>
  <PresentationFormat>นำเสนอทางหน้าจอ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เฉลียง</vt:lpstr>
      <vt:lpstr> แผนปฏิบัติการส่งเสริมคุณธรรมระดับหน่วยงานเทศบาลเมืองตากใบ ปีงบประมาณ พ.ศ.2564</vt:lpstr>
      <vt:lpstr> เป้าประสงค์ </vt:lpstr>
      <vt:lpstr>การพัฒนาบุคลากร  ตามแผนปฏิบัติการส่งเสริมคุณธรรม เทศบาลเมืองตากใบ สรุปผลได้ดังนี้  </vt:lpstr>
      <vt:lpstr>ด้านพอเพียง </vt:lpstr>
      <vt:lpstr>         มาตรการประหยัดการใช้พลังงาน </vt:lpstr>
      <vt:lpstr>กิจกรรมเผยแพร่ข้อมูลข่าวสาร/ความรู้เกี่ยวกับการดำเนินชีวิต และการพัฒนาตนเองตามหลักปรัชญาเศรษฐกิจพอเพียง   </vt:lpstr>
      <vt:lpstr>กิจกรรมการเสริมสร้างความรู้ความเข้าใจ บุคลากรภายในหน่วยงานภาครัฐ ทางด้านคุณธรรมจริยธรรม พร้อมยกระดับการประเมินคุณธรรมและความโปร่งใส ด้านบุคลากรในหน่วยงานภาครัฐ (IIT) ให้ดีขึ้น</vt:lpstr>
      <vt:lpstr>ด้านวินัย</vt:lpstr>
      <vt:lpstr>โครงการพัฒนาศักยภาพบุคลากรภายในองค์กร </vt:lpstr>
      <vt:lpstr>การอบรมหลักสูตร การปลูกฝังวัฒนธรรมองค์กรในการรักษาวินัย  และการดำเนินงานตามหลักธรรมาภิบาล </vt:lpstr>
      <vt:lpstr>ด้านสุจริต </vt:lpstr>
      <vt:lpstr>กิจกรรมเชิดชูเกียรติบุคคลที่มีคุณธรรม จริยธรรมภายในเทศบาลเมืองตากใบ</vt:lpstr>
      <vt:lpstr>โครงการจัดทำวารสารประชาสัมพันธ์เทศบาลเมืองตากใบ </vt:lpstr>
      <vt:lpstr>กิจกรรมการพัฒนาเว็บไซต์เทศบาลเมืองตากใบ</vt:lpstr>
      <vt:lpstr>กิจกรรมการติดป้ายประชาสัมพันธ์กรณีพบเห็นการทุจริต</vt:lpstr>
      <vt:lpstr>ด้านจิตอาสา </vt:lpstr>
      <vt:lpstr>กิจกรรมตามโครงการท้องถิ่นไทยใส่ใจความสะอาด  คนในชาติมีความสุข  (Big Cleaning Day)</vt:lpstr>
      <vt:lpstr>ด้านอื่นๆ </vt:lpstr>
      <vt:lpstr>ด้านอื่นๆ </vt:lpstr>
      <vt:lpstr>ด้านอื่นๆ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แผนแม่บทส่งเสริมคุณธรรม  เทศบาลเมืองตากใบ</dc:title>
  <dc:creator>Windows User</dc:creator>
  <cp:lastModifiedBy>ACER</cp:lastModifiedBy>
  <cp:revision>20</cp:revision>
  <cp:lastPrinted>2018-11-09T05:02:28Z</cp:lastPrinted>
  <dcterms:created xsi:type="dcterms:W3CDTF">2018-11-08T04:56:54Z</dcterms:created>
  <dcterms:modified xsi:type="dcterms:W3CDTF">2022-05-20T05:08:19Z</dcterms:modified>
</cp:coreProperties>
</file>